
<file path=[Content_Types].xml><?xml version="1.0" encoding="utf-8"?>
<Types xmlns="http://schemas.openxmlformats.org/package/2006/content-types">
  <Default Extension="jpeg" ContentType="image/jpeg"/>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487" r:id="rId3"/>
    <p:sldId id="510" r:id="rId4"/>
    <p:sldId id="512" r:id="rId5"/>
    <p:sldId id="498" r:id="rId6"/>
    <p:sldId id="513" r:id="rId7"/>
    <p:sldId id="514" r:id="rId8"/>
    <p:sldId id="515" r:id="rId9"/>
    <p:sldId id="516" r:id="rId10"/>
  </p:sldIdLst>
  <p:sldSz cx="10668000" cy="7467600"/>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1500" kern="1200">
        <a:solidFill>
          <a:schemeClr val="tx1"/>
        </a:solidFill>
        <a:latin typeface="Times New Roman" panose="02020603050405020304" pitchFamily="18"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FF0000"/>
    <a:srgbClr val="FF7C80"/>
    <a:srgbClr val="FFCCFF"/>
    <a:srgbClr val="FD3E39"/>
    <a:srgbClr val="6666FF"/>
    <a:srgbClr val="FF66FF"/>
    <a:srgbClr val="99FF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76"/>
    <p:restoredTop sz="91971"/>
  </p:normalViewPr>
  <p:slideViewPr>
    <p:cSldViewPr showGuides="1">
      <p:cViewPr>
        <p:scale>
          <a:sx n="70" d="100"/>
          <a:sy n="70" d="100"/>
        </p:scale>
        <p:origin x="-2334" y="-780"/>
      </p:cViewPr>
      <p:guideLst>
        <p:guide orient="horz" pos="2352"/>
        <p:guide pos="33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页眉占位符 1"/>
          <p:cNvSpPr>
            <a:spLocks noGrp="1" noChangeArrowheads="1"/>
          </p:cNvSpPr>
          <p:nvPr>
            <p:ph type="hdr" sz="quarter"/>
          </p:nvPr>
        </p:nvSpPr>
        <p:spPr bwMode="auto">
          <a:xfrm>
            <a:off x="0" y="0"/>
            <a:ext cx="2971800" cy="457200"/>
          </a:xfrm>
          <a:prstGeom prst="rect">
            <a:avLst/>
          </a:prstGeom>
          <a:noFill/>
          <a:ln w="9525">
            <a:noFill/>
            <a:miter lim="800000"/>
          </a:ln>
        </p:spPr>
        <p:txBody>
          <a:bodyPr vert="horz" wrap="square" lIns="91440" tIns="45720" rIns="91440" bIns="45720" numCol="1" anchor="t" anchorCtr="0" compatLnSpc="1"/>
          <a:lstStyle>
            <a:lvl1pPr>
              <a:defRPr sz="1200">
                <a:ea typeface="黑体" panose="02010609060101010101" pitchFamily="49" charset="-122"/>
              </a:defRPr>
            </a:lvl1pPr>
          </a:lstStyle>
          <a:p>
            <a:pPr fontAlgn="base">
              <a:defRPr/>
            </a:pPr>
            <a:endParaRPr lang="zh-CN" altLang="en-US" strike="noStrike" noProof="1"/>
          </a:p>
        </p:txBody>
      </p:sp>
      <p:sp>
        <p:nvSpPr>
          <p:cNvPr id="2051" name="日期占位符 2"/>
          <p:cNvSpPr>
            <a:spLocks noGrp="1" noChangeArrowheads="1"/>
          </p:cNvSpPr>
          <p:nvPr>
            <p:ph type="dt" idx="1"/>
          </p:nvPr>
        </p:nvSpPr>
        <p:spPr bwMode="auto">
          <a:xfrm>
            <a:off x="3884613" y="0"/>
            <a:ext cx="2971800" cy="457200"/>
          </a:xfrm>
          <a:prstGeom prst="rect">
            <a:avLst/>
          </a:prstGeom>
          <a:noFill/>
          <a:ln w="9525">
            <a:noFill/>
            <a:miter lim="800000"/>
          </a:ln>
        </p:spPr>
        <p:txBody>
          <a:bodyPr vert="horz" wrap="square" lIns="91440" tIns="45720" rIns="91440" bIns="45720" numCol="1" anchor="t" anchorCtr="0" compatLnSpc="1"/>
          <a:lstStyle>
            <a:lvl1pPr algn="r">
              <a:defRPr sz="1200">
                <a:ea typeface="黑体" panose="02010609060101010101" pitchFamily="49" charset="-122"/>
              </a:defRPr>
            </a:lvl1pPr>
          </a:lstStyle>
          <a:p>
            <a:pPr fontAlgn="base">
              <a:defRPr/>
            </a:pPr>
            <a:fld id="{D4B25ACE-DA6D-4916-AFA3-20BAA17870F0}" type="datetimeFigureOut">
              <a:rPr lang="zh-CN" altLang="en-US" strike="noStrike" noProof="1">
                <a:latin typeface="Times New Roman" panose="02020603050405020304" pitchFamily="18" charset="0"/>
                <a:ea typeface="黑体" panose="02010609060101010101" pitchFamily="49" charset="-122"/>
                <a:cs typeface="+mn-cs"/>
              </a:rPr>
            </a:fld>
            <a:endParaRPr lang="en-US" strike="noStrike" noProof="1"/>
          </a:p>
        </p:txBody>
      </p:sp>
      <p:sp>
        <p:nvSpPr>
          <p:cNvPr id="17412" name="幻灯片图像占位符 3"/>
          <p:cNvSpPr>
            <a:spLocks noGrp="1" noRot="1" noChangeAspect="1"/>
          </p:cNvSpPr>
          <p:nvPr>
            <p:ph type="sldImg"/>
          </p:nvPr>
        </p:nvSpPr>
        <p:spPr>
          <a:xfrm>
            <a:off x="981075" y="685800"/>
            <a:ext cx="4895850" cy="3429000"/>
          </a:xfrm>
          <a:prstGeom prst="rect">
            <a:avLst/>
          </a:prstGeom>
          <a:noFill/>
          <a:ln w="9525">
            <a:noFill/>
          </a:ln>
        </p:spPr>
      </p:sp>
      <p:sp>
        <p:nvSpPr>
          <p:cNvPr id="17413" name="备注占位符 4"/>
          <p:cNvSpPr>
            <a:spLocks noGrp="1"/>
          </p:cNvSpPr>
          <p:nvPr>
            <p:ph type="body" sz="quarter"/>
          </p:nvPr>
        </p:nvSpPr>
        <p:spPr>
          <a:xfrm>
            <a:off x="685800" y="4343400"/>
            <a:ext cx="5486400" cy="4114800"/>
          </a:xfrm>
          <a:prstGeom prst="rect">
            <a:avLst/>
          </a:prstGeom>
          <a:noFill/>
          <a:ln w="9525">
            <a:noFill/>
          </a:ln>
        </p:spPr>
        <p:txBody>
          <a:bodyPr vert="horz" wrap="square" lIns="91440" tIns="45720" rIns="91440" bIns="45720" anchor="ctr"/>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w="9525">
            <a:noFill/>
            <a:miter lim="800000"/>
          </a:ln>
        </p:spPr>
        <p:txBody>
          <a:bodyPr vert="horz" wrap="square" lIns="91440" tIns="45720" rIns="91440" bIns="45720" numCol="1" anchor="b" anchorCtr="0" compatLnSpc="1"/>
          <a:lstStyle>
            <a:lvl1pPr>
              <a:defRPr sz="1200">
                <a:ea typeface="黑体" panose="02010609060101010101" pitchFamily="49" charset="-122"/>
              </a:defRPr>
            </a:lvl1pPr>
          </a:lstStyle>
          <a:p>
            <a:pPr fontAlgn="base">
              <a:defRPr/>
            </a:pPr>
            <a:endParaRPr lang="en-US" strike="noStrike" noProof="1"/>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w="9525">
            <a:noFill/>
            <a:miter lim="800000"/>
          </a:ln>
        </p:spPr>
        <p:txBody>
          <a:bodyPr vert="horz" wrap="square" lIns="91440" tIns="45720" rIns="91440" bIns="45720" numCol="1" anchor="b" anchorCtr="0" compatLnSpc="1"/>
          <a:lstStyle>
            <a:lvl1pPr algn="r">
              <a:defRPr sz="1200">
                <a:ea typeface="黑体" panose="02010609060101010101" pitchFamily="49" charset="-122"/>
              </a:defRPr>
            </a:lvl1pPr>
          </a:lstStyle>
          <a:p>
            <a:pPr fontAlgn="base">
              <a:defRPr/>
            </a:pPr>
            <a:fld id="{636D90C7-19AC-4A28-B3D4-94B1469553C5}" type="slidenum">
              <a:rPr lang="zh-CN" altLang="en-US" strike="noStrike" noProof="1">
                <a:latin typeface="Times New Roman" panose="02020603050405020304" pitchFamily="18" charset="0"/>
                <a:ea typeface="黑体" panose="02010609060101010101" pitchFamily="49" charset="-122"/>
                <a:cs typeface="+mn-cs"/>
              </a:rPr>
            </a:fld>
            <a:endParaRPr lang="en-US"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800100" y="2319338"/>
            <a:ext cx="9067800" cy="1601787"/>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600200" y="4232275"/>
            <a:ext cx="7467600" cy="19081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zh-CN" altLang="en-US" strike="noStrike" noProof="1" smtClean="0"/>
              <a:t>单击此处编辑母版副标题样式</a:t>
            </a:r>
            <a:endParaRPr lang="zh-CN" altLang="en-US" strike="noStrike" noProof="1"/>
          </a:p>
        </p:txBody>
      </p:sp>
      <p:sp>
        <p:nvSpPr>
          <p:cNvPr id="4"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0958CF94-D682-4511-B981-FEC1A527C144}"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5"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6"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EE2798EC-EE5F-4DF2-B831-4C5FCB87B46E}"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DFC58DB1-734A-4952-8B49-BD142D68CA48}"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5"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6"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3332AED3-FC2A-4E64-9D6F-14616F820CD6}"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743825" y="381000"/>
            <a:ext cx="2314575" cy="6172200"/>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800100" y="381000"/>
            <a:ext cx="6791325" cy="6172200"/>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CBCADD1D-8E80-407D-AF94-01096BAEFAC4}"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5"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6"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4230768C-2BD8-46E5-AC35-84F66BF96F02}"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419600" y="381000"/>
            <a:ext cx="5638800" cy="533400"/>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sz="half" idx="1"/>
          </p:nvPr>
        </p:nvSpPr>
        <p:spPr>
          <a:xfrm>
            <a:off x="800100" y="1676400"/>
            <a:ext cx="4457700" cy="48768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5410200" y="1676400"/>
            <a:ext cx="4457700" cy="48768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4D091100-1123-4A94-AF3A-79955B13F198}"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6"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7"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1AEB7C2B-A454-4A23-8372-77C48B076A8B}"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419600" y="381000"/>
            <a:ext cx="5638800" cy="533400"/>
          </a:xfrm>
        </p:spPr>
        <p:txBody>
          <a:bodyPr/>
          <a:lstStyle/>
          <a:p>
            <a:pPr fontAlgn="base"/>
            <a:r>
              <a:rPr lang="zh-CN" altLang="en-US" strike="noStrike" noProof="1" smtClean="0"/>
              <a:t>单击此处编辑母版标题样式</a:t>
            </a:r>
            <a:endParaRPr lang="zh-CN" altLang="en-US" strike="noStrike" noProof="1"/>
          </a:p>
        </p:txBody>
      </p:sp>
      <p:sp>
        <p:nvSpPr>
          <p:cNvPr id="3" name="表格占位符 2"/>
          <p:cNvSpPr>
            <a:spLocks noGrp="1"/>
          </p:cNvSpPr>
          <p:nvPr>
            <p:ph type="tbl" idx="1"/>
          </p:nvPr>
        </p:nvSpPr>
        <p:spPr>
          <a:xfrm>
            <a:off x="800100" y="1676400"/>
            <a:ext cx="9067800" cy="4876800"/>
          </a:xfrm>
        </p:spPr>
        <p:txBody>
          <a:bodyPr/>
          <a:lstStyle/>
          <a:p>
            <a:pPr lvl="0" fontAlgn="base"/>
            <a:endParaRPr lang="zh-CN" altLang="en-US" strike="noStrike" noProof="0" smtClean="0"/>
          </a:p>
        </p:txBody>
      </p:sp>
      <p:sp>
        <p:nvSpPr>
          <p:cNvPr id="4"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ED9608FA-70F7-4A27-983C-5A37C155AD19}"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5"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6"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23E4418C-79CB-4409-8307-C80ED419BD56}"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800100" y="381000"/>
            <a:ext cx="9258300" cy="61722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1E95C81F-6C4D-4C9B-B07B-9BF5C294CC9C}"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4"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5"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76D2B743-E328-4D8C-BE09-8FCFE0894190}"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419600" y="381000"/>
            <a:ext cx="5638800" cy="533400"/>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sz="half" idx="1"/>
          </p:nvPr>
        </p:nvSpPr>
        <p:spPr>
          <a:xfrm>
            <a:off x="800100" y="1676400"/>
            <a:ext cx="4457700" cy="48768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quarter" idx="2"/>
          </p:nvPr>
        </p:nvSpPr>
        <p:spPr>
          <a:xfrm>
            <a:off x="5410200" y="1676400"/>
            <a:ext cx="4457700" cy="23622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内容占位符 4"/>
          <p:cNvSpPr>
            <a:spLocks noGrp="1"/>
          </p:cNvSpPr>
          <p:nvPr>
            <p:ph sz="quarter" idx="3"/>
          </p:nvPr>
        </p:nvSpPr>
        <p:spPr>
          <a:xfrm>
            <a:off x="5410200" y="4191000"/>
            <a:ext cx="4457700" cy="2362200"/>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6"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034B1A83-8827-42B0-82A5-F80333B34194}"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7"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8"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4FBFFBBC-B0FE-45E0-8154-99A951C34B89}"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Rectangle 5"/>
          <p:cNvSpPr>
            <a:spLocks noGrp="1" noChangeArrowheads="1"/>
          </p:cNvSpPr>
          <p:nvPr>
            <p:ph type="ftr" sz="quarter" idx="10"/>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5" name="Rectangle 6"/>
          <p:cNvSpPr>
            <a:spLocks noGrp="1" noChangeArrowheads="1"/>
          </p:cNvSpPr>
          <p:nvPr>
            <p:ph type="sldNum" sz="quarter" idx="11"/>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8F6D5927-E1A2-4B74-B1B4-447E8C81BBC2}"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42963" y="4799013"/>
            <a:ext cx="9067800" cy="148272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42963" y="3165475"/>
            <a:ext cx="9067800" cy="163353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endParaRPr lang="zh-CN" altLang="en-US" strike="noStrike" noProof="1" smtClean="0"/>
          </a:p>
        </p:txBody>
      </p:sp>
      <p:sp>
        <p:nvSpPr>
          <p:cNvPr id="4"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3C6402FB-F4CE-4F05-B3CB-A88E43882833}"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5"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6"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503D512D-F7A4-4A7C-A74A-65AACA045C72}"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800100" y="1676400"/>
            <a:ext cx="44577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5410200" y="1676400"/>
            <a:ext cx="44577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918EE2F5-EFEE-4670-AB9E-922F16234AB4}"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6"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7"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2C3F1CCB-55FD-4981-918B-5EB214A25A54}"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298450"/>
            <a:ext cx="9601200" cy="124460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533400" y="1671638"/>
            <a:ext cx="4713288" cy="696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533400" y="2368550"/>
            <a:ext cx="4713288" cy="4302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5419725" y="1671638"/>
            <a:ext cx="4714875" cy="696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5419725" y="2368550"/>
            <a:ext cx="4714875" cy="4302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7ABCA2D7-769B-489C-90E8-4D93EEFC8898}"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8"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9"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7F6C179F-8692-4E48-8236-5E8B08922BA8}"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BC11CA53-86B6-4CC5-91B6-832F20E361F2}"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4"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5"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B73B1C6E-9A5E-441F-B8A5-19A45C7EF0D2}"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2D88723F-A59D-4F43-B8E8-8F7E7103C284}"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3"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4"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1AB27D54-D82B-4130-AD53-6D48D1970E13}"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296863"/>
            <a:ext cx="3509963" cy="1265237"/>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4170363" y="296863"/>
            <a:ext cx="5964237" cy="63738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533400" y="1562100"/>
            <a:ext cx="3509963" cy="51085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4FB948E1-71C8-44B8-B107-B14D96CA36CD}"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6"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7"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B7FA99D4-7BF1-48BB-99C7-42F413EE7CFA}"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2090738" y="5227638"/>
            <a:ext cx="6400800" cy="617537"/>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2090738" y="666750"/>
            <a:ext cx="6400800" cy="4481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endParaRPr lang="zh-CN" altLang="en-US" strike="noStrike" noProof="0" smtClean="0"/>
          </a:p>
        </p:txBody>
      </p:sp>
      <p:sp>
        <p:nvSpPr>
          <p:cNvPr id="4" name="文本占位符 3"/>
          <p:cNvSpPr>
            <a:spLocks noGrp="1"/>
          </p:cNvSpPr>
          <p:nvPr>
            <p:ph type="body" sz="half" idx="2"/>
          </p:nvPr>
        </p:nvSpPr>
        <p:spPr>
          <a:xfrm>
            <a:off x="2090738" y="5845175"/>
            <a:ext cx="6400800" cy="876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Rectangle 4"/>
          <p:cNvSpPr>
            <a:spLocks noGrp="1" noChangeArrowheads="1"/>
          </p:cNvSpPr>
          <p:nvPr>
            <p:ph type="dt" sz="half" idx="10"/>
          </p:nvPr>
        </p:nvSpPr>
        <p:spPr>
          <a:xfrm>
            <a:off x="5619750" y="7948613"/>
            <a:ext cx="2222500" cy="496888"/>
          </a:xfrm>
          <a:prstGeom prst="rect">
            <a:avLst/>
          </a:prstGeom>
        </p:spPr>
        <p:txBody>
          <a:bodyPr/>
          <a:lstStyle>
            <a:lvl1pPr>
              <a:defRPr>
                <a:ea typeface="宋体" panose="02010600030101010101" pitchFamily="2" charset="-122"/>
              </a:defRPr>
            </a:lvl1pPr>
          </a:lstStyle>
          <a:p>
            <a:pPr fontAlgn="base">
              <a:defRPr/>
            </a:pPr>
            <a:fld id="{E6376F85-5860-4047-9A73-2E3157B2CDF7}" type="datetimeFigureOut">
              <a:rPr lang="en-US" strike="noStrike" noProof="1">
                <a:latin typeface="Times New Roman" panose="02020603050405020304" pitchFamily="18" charset="0"/>
                <a:ea typeface="宋体" panose="02010600030101010101" pitchFamily="2" charset="-122"/>
                <a:cs typeface="+mn-cs"/>
              </a:rPr>
            </a:fld>
            <a:endParaRPr lang="en-US" strike="noStrike" noProof="1"/>
          </a:p>
        </p:txBody>
      </p:sp>
      <p:sp>
        <p:nvSpPr>
          <p:cNvPr id="6" name="Rectangle 5"/>
          <p:cNvSpPr>
            <a:spLocks noGrp="1" noChangeArrowheads="1"/>
          </p:cNvSpPr>
          <p:nvPr>
            <p:ph type="ftr" sz="quarter" idx="11"/>
          </p:nvPr>
        </p:nvSpPr>
        <p:spPr>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endParaRPr lang="en-US" strike="noStrike" noProof="1"/>
          </a:p>
        </p:txBody>
      </p:sp>
      <p:sp>
        <p:nvSpPr>
          <p:cNvPr id="7" name="Rectangle 6"/>
          <p:cNvSpPr>
            <a:spLocks noGrp="1" noChangeArrowheads="1"/>
          </p:cNvSpPr>
          <p:nvPr>
            <p:ph type="sldNum" sz="quarter" idx="12"/>
          </p:nvPr>
        </p:nvSpPr>
        <p:spPr>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defRPr/>
            </a:lvl1pPr>
          </a:lstStyle>
          <a:p>
            <a:pPr fontAlgn="base">
              <a:defRPr/>
            </a:pPr>
            <a:fld id="{0B8EAEFA-AA54-4B1C-BB80-2044EB7A8E5E}" type="slidenum">
              <a:rPr lang="en-US" strike="noStrike" noProof="1">
                <a:latin typeface="Times New Roman" panose="02020603050405020304" pitchFamily="18" charset="0"/>
                <a:ea typeface="+mn-ea"/>
                <a:cs typeface="+mn-cs"/>
              </a:rPr>
            </a:fld>
            <a:endParaRPr lang="en-US" strike="noStrike" noProof="1"/>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3.png"/><Relationship Id="rId17" Type="http://schemas.openxmlformats.org/officeDocument/2006/relationships/image" Target="../media/image2.wmf"/><Relationship Id="rId16" Type="http://schemas.openxmlformats.org/officeDocument/2006/relationships/image" Target="../media/image1.jpe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13" descr="C:\Documents and Settings\fj\桌面\内页2 复制.jpg"/>
          <p:cNvPicPr>
            <a:picLocks noChangeAspect="1"/>
          </p:cNvPicPr>
          <p:nvPr/>
        </p:nvPicPr>
        <p:blipFill>
          <a:blip r:embed="rId16"/>
          <a:stretch>
            <a:fillRect/>
          </a:stretch>
        </p:blipFill>
        <p:spPr>
          <a:xfrm>
            <a:off x="0" y="0"/>
            <a:ext cx="10668000" cy="7467600"/>
          </a:xfrm>
          <a:prstGeom prst="rect">
            <a:avLst/>
          </a:prstGeom>
          <a:noFill/>
          <a:ln w="9525">
            <a:noFill/>
          </a:ln>
        </p:spPr>
      </p:pic>
      <p:sp>
        <p:nvSpPr>
          <p:cNvPr id="1027" name="Rectangle 2"/>
          <p:cNvSpPr>
            <a:spLocks noGrp="1"/>
          </p:cNvSpPr>
          <p:nvPr>
            <p:ph type="title"/>
          </p:nvPr>
        </p:nvSpPr>
        <p:spPr>
          <a:xfrm>
            <a:off x="4419600" y="381000"/>
            <a:ext cx="5638800" cy="533400"/>
          </a:xfrm>
          <a:prstGeom prst="rect">
            <a:avLst/>
          </a:prstGeom>
          <a:noFill/>
          <a:ln w="9525">
            <a:noFill/>
          </a:ln>
        </p:spPr>
        <p:txBody>
          <a:bodyPr vert="horz" wrap="square" lIns="103629" tIns="51814" rIns="103629" bIns="51814" anchor="ctr"/>
          <a:p>
            <a:pPr lvl="0"/>
            <a:r>
              <a:rPr lang="zh-CN" altLang="en-US"/>
              <a:t>单击此处编辑母版标题样式</a:t>
            </a:r>
            <a:endParaRPr lang="zh-CN" altLang="en-US"/>
          </a:p>
        </p:txBody>
      </p:sp>
      <p:sp>
        <p:nvSpPr>
          <p:cNvPr id="1028" name="Rectangle 3"/>
          <p:cNvSpPr>
            <a:spLocks noGrp="1"/>
          </p:cNvSpPr>
          <p:nvPr>
            <p:ph type="body"/>
          </p:nvPr>
        </p:nvSpPr>
        <p:spPr>
          <a:xfrm>
            <a:off x="800100" y="1676400"/>
            <a:ext cx="9067800" cy="4876800"/>
          </a:xfrm>
          <a:prstGeom prst="rect">
            <a:avLst/>
          </a:prstGeom>
          <a:noFill/>
          <a:ln w="9525">
            <a:noFill/>
          </a:ln>
        </p:spPr>
        <p:txBody>
          <a:bodyPr vert="horz" wrap="square" lIns="103629" tIns="51814" rIns="103629" bIns="51814" anchor="t"/>
          <a:p>
            <a:pPr lvl="0"/>
            <a:r>
              <a:rPr lang="zh-CN" altLang="en-US"/>
              <a:t>单击此处编辑母版文本样式</a:t>
            </a:r>
            <a:endParaRPr lang="zh-CN" altLang="en-US"/>
          </a:p>
          <a:p>
            <a:pPr lvl="1" indent="-323850"/>
            <a:r>
              <a:rPr lang="zh-CN" altLang="en-US"/>
              <a:t>第二级</a:t>
            </a:r>
            <a:endParaRPr lang="zh-CN" altLang="en-US"/>
          </a:p>
          <a:p>
            <a:pPr lvl="2" indent="-258445"/>
            <a:r>
              <a:rPr lang="zh-CN" altLang="en-US"/>
              <a:t>第三级</a:t>
            </a:r>
            <a:endParaRPr lang="zh-CN" altLang="en-US"/>
          </a:p>
          <a:p>
            <a:pPr lvl="3" indent="-258445"/>
            <a:r>
              <a:rPr lang="zh-CN" altLang="en-US"/>
              <a:t>第四级</a:t>
            </a:r>
            <a:endParaRPr lang="zh-CN" altLang="en-US"/>
          </a:p>
          <a:p>
            <a:pPr lvl="4" indent="-259080"/>
            <a:r>
              <a:rPr lang="zh-CN" altLang="en-US"/>
              <a:t>第五级</a:t>
            </a:r>
            <a:endParaRPr lang="zh-CN" altLang="en-US"/>
          </a:p>
        </p:txBody>
      </p:sp>
      <p:sp>
        <p:nvSpPr>
          <p:cNvPr id="1030" name="Rectangle 5"/>
          <p:cNvSpPr>
            <a:spLocks noGrp="1" noChangeArrowheads="1"/>
          </p:cNvSpPr>
          <p:nvPr>
            <p:ph type="ftr" sz="quarter" idx="3"/>
          </p:nvPr>
        </p:nvSpPr>
        <p:spPr bwMode="auto">
          <a:xfrm>
            <a:off x="3644900" y="6804025"/>
            <a:ext cx="3378200" cy="496888"/>
          </a:xfrm>
          <a:prstGeom prst="rect">
            <a:avLst/>
          </a:prstGeom>
          <a:noFill/>
          <a:ln w="9525">
            <a:noFill/>
            <a:miter lim="800000"/>
          </a:ln>
        </p:spPr>
        <p:txBody>
          <a:bodyPr vert="horz" wrap="square" lIns="103629" tIns="51814" rIns="103629" bIns="51814" numCol="1" anchor="t" anchorCtr="0" compatLnSpc="1"/>
          <a:lstStyle>
            <a:lvl1pPr algn="ctr">
              <a:defRPr sz="1600">
                <a:ea typeface="+mn-ea"/>
              </a:defRPr>
            </a:lvl1pPr>
          </a:lstStyle>
          <a:p>
            <a:pPr fontAlgn="base">
              <a:defRPr/>
            </a:pPr>
            <a:endParaRPr lang="en-US" strike="noStrike" noProof="1"/>
          </a:p>
        </p:txBody>
      </p:sp>
      <p:sp>
        <p:nvSpPr>
          <p:cNvPr id="1031" name="Rectangle 6"/>
          <p:cNvSpPr>
            <a:spLocks noGrp="1" noChangeArrowheads="1"/>
          </p:cNvSpPr>
          <p:nvPr>
            <p:ph type="sldNum" sz="quarter" idx="4"/>
          </p:nvPr>
        </p:nvSpPr>
        <p:spPr bwMode="auto">
          <a:xfrm>
            <a:off x="7645400" y="6804025"/>
            <a:ext cx="2222500" cy="496888"/>
          </a:xfrm>
          <a:prstGeom prst="rect">
            <a:avLst/>
          </a:prstGeom>
          <a:noFill/>
          <a:ln w="9525">
            <a:noFill/>
            <a:miter lim="800000"/>
          </a:ln>
        </p:spPr>
        <p:txBody>
          <a:bodyPr vert="horz" wrap="square" lIns="103629" tIns="51814" rIns="103629" bIns="51814" numCol="1" anchor="t" anchorCtr="0" compatLnSpc="1"/>
          <a:lstStyle>
            <a:lvl1pPr algn="r">
              <a:defRPr sz="1600">
                <a:ea typeface="+mn-ea"/>
              </a:defRPr>
            </a:lvl1pPr>
          </a:lstStyle>
          <a:p>
            <a:pPr fontAlgn="base">
              <a:defRPr/>
            </a:pPr>
            <a:r>
              <a:rPr lang="en-US" altLang="zh-CN" strike="noStrike" noProof="1">
                <a:latin typeface="Times New Roman" panose="02020603050405020304" pitchFamily="18" charset="0"/>
                <a:ea typeface="+mn-ea"/>
                <a:cs typeface="+mn-cs"/>
              </a:rPr>
              <a:t>2019-1-3</a:t>
            </a:r>
            <a:endParaRPr lang="en-US" strike="noStrike" noProof="1"/>
          </a:p>
        </p:txBody>
      </p:sp>
      <p:pic>
        <p:nvPicPr>
          <p:cNvPr id="2" name="Picture 10" descr="C:\Documents and Settings\fj\桌面\字2.wmf"/>
          <p:cNvPicPr>
            <a:picLocks noChangeAspect="1"/>
          </p:cNvPicPr>
          <p:nvPr/>
        </p:nvPicPr>
        <p:blipFill>
          <a:blip r:embed="rId17"/>
          <a:stretch>
            <a:fillRect/>
          </a:stretch>
        </p:blipFill>
        <p:spPr>
          <a:xfrm>
            <a:off x="547688" y="6734175"/>
            <a:ext cx="2159000" cy="228600"/>
          </a:xfrm>
          <a:prstGeom prst="rect">
            <a:avLst/>
          </a:prstGeom>
          <a:noFill/>
          <a:ln w="9525">
            <a:noFill/>
          </a:ln>
        </p:spPr>
      </p:pic>
      <p:sp>
        <p:nvSpPr>
          <p:cNvPr id="1035" name="Text Box 11"/>
          <p:cNvSpPr txBox="1">
            <a:spLocks noChangeArrowheads="1"/>
          </p:cNvSpPr>
          <p:nvPr/>
        </p:nvSpPr>
        <p:spPr bwMode="auto">
          <a:xfrm>
            <a:off x="8105775" y="7054850"/>
            <a:ext cx="2286000" cy="304800"/>
          </a:xfrm>
          <a:prstGeom prst="rect">
            <a:avLst/>
          </a:prstGeom>
          <a:noFill/>
          <a:ln w="9525">
            <a:noFill/>
            <a:miter lim="800000"/>
          </a:ln>
        </p:spPr>
        <p:txBody>
          <a:bodyPr>
            <a:spAutoFit/>
          </a:bodyPr>
          <a:lstStyle/>
          <a:p>
            <a:pPr algn="r" fontAlgn="base">
              <a:defRPr/>
            </a:pPr>
            <a:r>
              <a:rPr lang="en-US" sz="1400" i="1" strike="noStrike" noProof="1" dirty="0">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cs typeface="+mn-cs"/>
              </a:rPr>
              <a:t>www.jxrtvu.com</a:t>
            </a:r>
            <a:endParaRPr lang="en-US" sz="1400" i="1" strike="noStrike" noProof="1" dirty="0">
              <a:solidFill>
                <a:schemeClr val="bg1"/>
              </a:solidFill>
              <a:effectLst>
                <a:outerShdw blurRad="38100" dist="38100" dir="2700000" algn="tl">
                  <a:srgbClr val="C0C0C0"/>
                </a:outerShdw>
              </a:effectLst>
              <a:latin typeface="Arial" panose="020B0604020202020204" pitchFamily="34" charset="0"/>
              <a:ea typeface="宋体" panose="02010600030101010101" pitchFamily="2" charset="-122"/>
            </a:endParaRPr>
          </a:p>
        </p:txBody>
      </p:sp>
      <p:pic>
        <p:nvPicPr>
          <p:cNvPr id="1033" name="Picture 3" descr="C:\Users\Administrator\Desktop\logo.png"/>
          <p:cNvPicPr>
            <a:picLocks noChangeAspect="1"/>
          </p:cNvPicPr>
          <p:nvPr/>
        </p:nvPicPr>
        <p:blipFill>
          <a:blip r:embed="rId18"/>
          <a:stretch>
            <a:fillRect/>
          </a:stretch>
        </p:blipFill>
        <p:spPr>
          <a:xfrm>
            <a:off x="261938" y="161925"/>
            <a:ext cx="2717800" cy="757238"/>
          </a:xfrm>
          <a:prstGeom prst="rect">
            <a:avLst/>
          </a:prstGeom>
          <a:noFill/>
          <a:ln w="9525">
            <a:noFill/>
          </a:ln>
        </p:spPr>
      </p:pic>
      <p:sp>
        <p:nvSpPr>
          <p:cNvPr id="14" name="减号 13"/>
          <p:cNvSpPr/>
          <p:nvPr/>
        </p:nvSpPr>
        <p:spPr>
          <a:xfrm>
            <a:off x="190500" y="6948488"/>
            <a:ext cx="2857500" cy="142875"/>
          </a:xfrm>
          <a:prstGeom prst="mathMinus">
            <a:avLst/>
          </a:prstGeom>
          <a:solidFill>
            <a:schemeClr val="accent2">
              <a:lumMod val="75000"/>
            </a:schemeClr>
          </a:solidFill>
        </p:spPr>
        <p:style>
          <a:lnRef idx="1">
            <a:schemeClr val="accent2"/>
          </a:lnRef>
          <a:fillRef idx="2">
            <a:schemeClr val="accent2"/>
          </a:fillRef>
          <a:effectRef idx="1">
            <a:schemeClr val="accent2"/>
          </a:effectRef>
          <a:fontRef idx="minor">
            <a:schemeClr val="dk1"/>
          </a:fontRef>
        </p:style>
        <p:txBody>
          <a:bodyPr lIns="103629" tIns="51814" rIns="103629" bIns="51814" anchor="ctr"/>
          <a:lstStyle/>
          <a:p>
            <a:pPr algn="ctr" fontAlgn="base">
              <a:defRPr/>
            </a:pPr>
            <a:endParaRPr lang="zh-CN" altLang="en-US" sz="2800" b="1" strike="noStrike" noProof="1" dirty="0">
              <a:solidFill>
                <a:schemeClr val="tx1"/>
              </a:solidFill>
              <a:latin typeface="微软雅黑" panose="020B0503020204020204" pitchFamily="34" charset="-122"/>
              <a:ea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hf sldNum="0" hdr="0" ftr="0" dt="0"/>
  <p:txStyles>
    <p:titleStyle>
      <a:lvl1pPr algn="r" defTabSz="1036955" rtl="0" eaLnBrk="0" fontAlgn="base" hangingPunct="0">
        <a:spcBef>
          <a:spcPct val="0"/>
        </a:spcBef>
        <a:spcAft>
          <a:spcPct val="0"/>
        </a:spcAft>
        <a:defRPr sz="3000">
          <a:solidFill>
            <a:schemeClr val="bg1"/>
          </a:solidFill>
          <a:latin typeface="+mj-lt"/>
          <a:ea typeface="+mj-ea"/>
          <a:cs typeface="+mj-cs"/>
        </a:defRPr>
      </a:lvl1pPr>
      <a:lvl2pPr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2pPr>
      <a:lvl3pPr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3pPr>
      <a:lvl4pPr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4pPr>
      <a:lvl5pPr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5pPr>
      <a:lvl6pPr marL="457200"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6pPr>
      <a:lvl7pPr marL="914400"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7pPr>
      <a:lvl8pPr marL="1371600"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8pPr>
      <a:lvl9pPr marL="1828800" algn="r" defTabSz="1036955" rtl="0" eaLnBrk="0" fontAlgn="base" hangingPunct="0">
        <a:spcBef>
          <a:spcPct val="0"/>
        </a:spcBef>
        <a:spcAft>
          <a:spcPct val="0"/>
        </a:spcAft>
        <a:defRPr sz="3000">
          <a:solidFill>
            <a:schemeClr val="bg1"/>
          </a:solidFill>
          <a:latin typeface="Times New Roman" panose="02020603050405020304" pitchFamily="18" charset="0"/>
          <a:ea typeface="黑体" panose="02010609060101010101" pitchFamily="49" charset="-122"/>
        </a:defRPr>
      </a:lvl9pPr>
    </p:titleStyle>
    <p:bodyStyle>
      <a:lvl1pPr marL="389255" indent="-389255" algn="l" defTabSz="1036955" rtl="0" eaLnBrk="0" fontAlgn="base" hangingPunct="0">
        <a:spcBef>
          <a:spcPct val="20000"/>
        </a:spcBef>
        <a:spcAft>
          <a:spcPct val="0"/>
        </a:spcAft>
        <a:buChar char="•"/>
        <a:defRPr sz="3600">
          <a:solidFill>
            <a:schemeClr val="tx1"/>
          </a:solidFill>
          <a:latin typeface="+mn-lt"/>
          <a:ea typeface="+mn-ea"/>
          <a:cs typeface="+mn-cs"/>
        </a:defRPr>
      </a:lvl1pPr>
      <a:lvl2pPr marL="841375" indent="-323850" algn="l" defTabSz="1036955" rtl="0" eaLnBrk="0" fontAlgn="base" hangingPunct="0">
        <a:spcBef>
          <a:spcPct val="20000"/>
        </a:spcBef>
        <a:spcAft>
          <a:spcPct val="0"/>
        </a:spcAft>
        <a:buChar char="–"/>
        <a:defRPr sz="3200">
          <a:solidFill>
            <a:schemeClr val="tx1"/>
          </a:solidFill>
          <a:latin typeface="+mn-lt"/>
          <a:ea typeface="+mn-ea"/>
        </a:defRPr>
      </a:lvl2pPr>
      <a:lvl3pPr marL="1295400" indent="-259080" algn="l" defTabSz="1036955" rtl="0" eaLnBrk="0" fontAlgn="base" hangingPunct="0">
        <a:spcBef>
          <a:spcPct val="20000"/>
        </a:spcBef>
        <a:spcAft>
          <a:spcPct val="0"/>
        </a:spcAft>
        <a:buChar char="•"/>
        <a:defRPr sz="2700">
          <a:solidFill>
            <a:schemeClr val="tx1"/>
          </a:solidFill>
          <a:latin typeface="+mn-lt"/>
          <a:ea typeface="+mn-ea"/>
        </a:defRPr>
      </a:lvl3pPr>
      <a:lvl4pPr marL="1812925" indent="-259080" algn="l" defTabSz="1036955" rtl="0" eaLnBrk="0" fontAlgn="base" hangingPunct="0">
        <a:spcBef>
          <a:spcPct val="20000"/>
        </a:spcBef>
        <a:spcAft>
          <a:spcPct val="0"/>
        </a:spcAft>
        <a:buChar char="–"/>
        <a:defRPr sz="2300">
          <a:solidFill>
            <a:schemeClr val="tx1"/>
          </a:solidFill>
          <a:latin typeface="+mn-lt"/>
          <a:ea typeface="+mn-ea"/>
        </a:defRPr>
      </a:lvl4pPr>
      <a:lvl5pPr marL="2332355" indent="-259080" algn="l" defTabSz="1036955" rtl="0" eaLnBrk="0" fontAlgn="base" hangingPunct="0">
        <a:spcBef>
          <a:spcPct val="20000"/>
        </a:spcBef>
        <a:spcAft>
          <a:spcPct val="0"/>
        </a:spcAft>
        <a:buChar char="»"/>
        <a:defRPr sz="2300">
          <a:solidFill>
            <a:schemeClr val="tx1"/>
          </a:solidFill>
          <a:latin typeface="+mn-lt"/>
          <a:ea typeface="+mn-ea"/>
        </a:defRPr>
      </a:lvl5pPr>
      <a:lvl6pPr marL="2789555" indent="-259080" algn="l" defTabSz="1036955" rtl="0" eaLnBrk="0" fontAlgn="base" hangingPunct="0">
        <a:spcBef>
          <a:spcPct val="20000"/>
        </a:spcBef>
        <a:spcAft>
          <a:spcPct val="0"/>
        </a:spcAft>
        <a:buChar char="»"/>
        <a:defRPr sz="2300">
          <a:solidFill>
            <a:schemeClr val="tx1"/>
          </a:solidFill>
          <a:latin typeface="+mn-lt"/>
          <a:ea typeface="+mn-ea"/>
        </a:defRPr>
      </a:lvl6pPr>
      <a:lvl7pPr marL="3246755" indent="-259080" algn="l" defTabSz="1036955" rtl="0" eaLnBrk="0" fontAlgn="base" hangingPunct="0">
        <a:spcBef>
          <a:spcPct val="20000"/>
        </a:spcBef>
        <a:spcAft>
          <a:spcPct val="0"/>
        </a:spcAft>
        <a:buChar char="»"/>
        <a:defRPr sz="2300">
          <a:solidFill>
            <a:schemeClr val="tx1"/>
          </a:solidFill>
          <a:latin typeface="+mn-lt"/>
          <a:ea typeface="+mn-ea"/>
        </a:defRPr>
      </a:lvl7pPr>
      <a:lvl8pPr marL="3703955" indent="-259080" algn="l" defTabSz="1036955" rtl="0" eaLnBrk="0" fontAlgn="base" hangingPunct="0">
        <a:spcBef>
          <a:spcPct val="20000"/>
        </a:spcBef>
        <a:spcAft>
          <a:spcPct val="0"/>
        </a:spcAft>
        <a:buChar char="»"/>
        <a:defRPr sz="2300">
          <a:solidFill>
            <a:schemeClr val="tx1"/>
          </a:solidFill>
          <a:latin typeface="+mn-lt"/>
          <a:ea typeface="+mn-ea"/>
        </a:defRPr>
      </a:lvl8pPr>
      <a:lvl9pPr marL="4161155" indent="-259080" algn="l" defTabSz="1036955" rtl="0" eaLnBrk="0" fontAlgn="base" hangingPunct="0">
        <a:spcBef>
          <a:spcPct val="20000"/>
        </a:spcBef>
        <a:spcAft>
          <a:spcPct val="0"/>
        </a:spcAft>
        <a:buChar char="»"/>
        <a:defRPr sz="23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标题 1"/>
          <p:cNvSpPr>
            <a:spLocks noGrp="1"/>
          </p:cNvSpPr>
          <p:nvPr>
            <p:ph type="ctrTitle"/>
          </p:nvPr>
        </p:nvSpPr>
        <p:spPr>
          <a:xfrm>
            <a:off x="691515" y="1849438"/>
            <a:ext cx="9067800" cy="1601787"/>
          </a:xfrm>
        </p:spPr>
        <p:txBody>
          <a:bodyPr vert="horz" wrap="square" lIns="103629" tIns="51814" rIns="103629" bIns="51814" anchor="ctr"/>
          <a:p>
            <a:pPr algn="ctr">
              <a:buClrTx/>
              <a:buSzTx/>
              <a:buFontTx/>
            </a:pPr>
            <a:r>
              <a:rPr lang="en-US" altLang="zh-CN" sz="5400" b="1">
                <a:solidFill>
                  <a:schemeClr val="tx1"/>
                </a:solidFill>
                <a:latin typeface="微软雅黑" panose="020B0503020204020204" pitchFamily="34" charset="-122"/>
                <a:ea typeface="微软雅黑" panose="020B0503020204020204" pitchFamily="34" charset="-122"/>
              </a:rPr>
              <a:t>20</a:t>
            </a:r>
            <a:r>
              <a:rPr lang="zh-CN" altLang="en-US" sz="5400" b="1">
                <a:solidFill>
                  <a:schemeClr val="tx1"/>
                </a:solidFill>
                <a:latin typeface="微软雅黑" panose="020B0503020204020204" pitchFamily="34" charset="-122"/>
                <a:ea typeface="微软雅黑" panose="020B0503020204020204" pitchFamily="34" charset="-122"/>
              </a:rPr>
              <a:t>年春教学科工作部署会</a:t>
            </a:r>
            <a:endParaRPr lang="zh-CN" altLang="en-US" sz="5400" b="1">
              <a:solidFill>
                <a:schemeClr val="tx1"/>
              </a:solidFill>
              <a:latin typeface="微软雅黑" panose="020B0503020204020204" pitchFamily="34" charset="-122"/>
              <a:ea typeface="微软雅黑" panose="020B0503020204020204" pitchFamily="34" charset="-122"/>
            </a:endParaRPr>
          </a:p>
        </p:txBody>
      </p:sp>
      <p:sp>
        <p:nvSpPr>
          <p:cNvPr id="18434" name="副标题 2"/>
          <p:cNvSpPr>
            <a:spLocks noGrp="1"/>
          </p:cNvSpPr>
          <p:nvPr>
            <p:ph type="subTitle" idx="1"/>
          </p:nvPr>
        </p:nvSpPr>
        <p:spPr>
          <a:xfrm>
            <a:off x="1370965" y="3312795"/>
            <a:ext cx="7588250" cy="2366010"/>
          </a:xfrm>
        </p:spPr>
        <p:txBody>
          <a:bodyPr vert="horz" wrap="square" lIns="103629" tIns="51814" rIns="103629" bIns="51814" anchor="t">
            <a:scene3d>
              <a:camera prst="orthographicFront"/>
              <a:lightRig rig="soft" dir="t">
                <a:rot lat="0" lon="0" rev="15600000"/>
              </a:lightRig>
            </a:scene3d>
            <a:sp3d extrusionH="57150" prstMaterial="softEdge">
              <a:bevelT w="25400" h="38100"/>
            </a:sp3d>
          </a:bodyPr>
          <a:p>
            <a:pPr algn="l" defTabSz="1036955">
              <a:buClrTx/>
              <a:buSzTx/>
              <a:buFontTx/>
            </a:pPr>
            <a:r>
              <a:rPr lang="zh-CN" altLang="en-US">
                <a:solidFill>
                  <a:srgbClr val="FF0000"/>
                </a:solidFill>
                <a:effectLst/>
                <a:latin typeface="+mn-ea"/>
                <a:cs typeface="+mn-ea"/>
              </a:rPr>
              <a:t>目标：</a:t>
            </a:r>
            <a:r>
              <a:rPr lang="en-US" altLang="zh-CN">
                <a:solidFill>
                  <a:srgbClr val="FF0000"/>
                </a:solidFill>
                <a:effectLst/>
                <a:latin typeface="+mn-ea"/>
                <a:cs typeface="+mn-ea"/>
              </a:rPr>
              <a:t>“</a:t>
            </a:r>
            <a:r>
              <a:rPr lang="zh-CN" altLang="en-US">
                <a:solidFill>
                  <a:srgbClr val="FF0000"/>
                </a:solidFill>
                <a:effectLst/>
                <a:latin typeface="+mn-ea"/>
                <a:cs typeface="+mn-ea"/>
              </a:rPr>
              <a:t>停课不停学”、实现“教学过程要持续，摸索尝试教学新方式，不断提高教学质量</a:t>
            </a:r>
            <a:r>
              <a:rPr lang="en-US" altLang="zh-CN">
                <a:solidFill>
                  <a:srgbClr val="FF0000"/>
                </a:solidFill>
                <a:effectLst/>
                <a:latin typeface="+mn-ea"/>
                <a:cs typeface="+mn-ea"/>
              </a:rPr>
              <a:t>”</a:t>
            </a:r>
            <a:r>
              <a:rPr lang="zh-CN" altLang="en-US">
                <a:solidFill>
                  <a:srgbClr val="FF0000"/>
                </a:solidFill>
                <a:effectLst/>
                <a:latin typeface="+mn-ea"/>
                <a:cs typeface="+mn-ea"/>
              </a:rPr>
              <a:t>。</a:t>
            </a:r>
            <a:endParaRPr lang="zh-CN" altLang="en-US">
              <a:solidFill>
                <a:srgbClr val="FF0000"/>
              </a:solidFill>
              <a:effectLst/>
              <a:latin typeface="+mn-ea"/>
              <a:cs typeface="+mn-ea"/>
            </a:endParaRPr>
          </a:p>
        </p:txBody>
      </p:sp>
      <p:sp>
        <p:nvSpPr>
          <p:cNvPr id="2051" name="文本框 3"/>
          <p:cNvSpPr txBox="1"/>
          <p:nvPr/>
        </p:nvSpPr>
        <p:spPr>
          <a:xfrm>
            <a:off x="5266055" y="298450"/>
            <a:ext cx="5318760" cy="583565"/>
          </a:xfrm>
          <a:prstGeom prst="rect">
            <a:avLst/>
          </a:prstGeom>
          <a:noFill/>
          <a:ln w="9525">
            <a:noFill/>
          </a:ln>
        </p:spPr>
        <p:txBody>
          <a:bodyPr wrap="square">
            <a:spAutoFit/>
          </a:bodyPr>
          <a:p>
            <a:r>
              <a:rPr lang="zh-CN" altLang="zh-CN" sz="3200" b="0" noProof="1" dirty="0">
                <a:gradFill>
                  <a:gsLst>
                    <a:gs pos="0">
                      <a:srgbClr val="9EE256"/>
                    </a:gs>
                    <a:gs pos="100000">
                      <a:srgbClr val="52762D"/>
                    </a:gs>
                  </a:gsLst>
                  <a:lin scaled="0"/>
                </a:gradFill>
                <a:latin typeface="黑体" panose="02010609060101010101" pitchFamily="49" charset="-122"/>
                <a:ea typeface="黑体" panose="02010609060101010101" pitchFamily="49" charset="-122"/>
              </a:rPr>
              <a:t>直属开放教育学院教学科</a:t>
            </a:r>
            <a:endParaRPr lang="zh-CN" altLang="zh-CN" sz="3200" b="0" noProof="1" dirty="0">
              <a:gradFill>
                <a:gsLst>
                  <a:gs pos="0">
                    <a:srgbClr val="9EE256"/>
                  </a:gs>
                  <a:gs pos="100000">
                    <a:srgbClr val="52762D"/>
                  </a:gs>
                </a:gsLst>
                <a:lin scaled="0"/>
              </a:gradFill>
              <a:latin typeface="黑体" panose="02010609060101010101" pitchFamily="49" charset="-122"/>
              <a:ea typeface="黑体" panose="02010609060101010101" pitchFamily="49" charset="-122"/>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endParaRPr lang="zh-CN" altLang="en-US"/>
          </a:p>
        </p:txBody>
      </p:sp>
      <p:sp>
        <p:nvSpPr>
          <p:cNvPr id="3" name="内容占位符 2"/>
          <p:cNvSpPr>
            <a:spLocks noGrp="1"/>
          </p:cNvSpPr>
          <p:nvPr>
            <p:ph idx="1"/>
          </p:nvPr>
        </p:nvSpPr>
        <p:spPr/>
        <p:txBody>
          <a:bodyPr/>
          <a:p>
            <a:pPr marL="0" indent="0">
              <a:buNone/>
            </a:pPr>
            <a:r>
              <a:rPr lang="zh-CN" altLang="en-US" sz="3200" b="1">
                <a:solidFill>
                  <a:srgbClr val="FF0000"/>
                </a:solidFill>
              </a:rPr>
              <a:t>一、扎实做好线上教学工作</a:t>
            </a:r>
            <a:endParaRPr lang="zh-CN" altLang="en-US" sz="3200" b="1">
              <a:solidFill>
                <a:srgbClr val="FF0000"/>
              </a:solidFill>
            </a:endParaRPr>
          </a:p>
          <a:p>
            <a:r>
              <a:rPr lang="zh-CN" altLang="en-US" sz="2800"/>
              <a:t>做好每一堂直播课程的课前，课中、课后三个环节，确保直播课堂的教学质量。</a:t>
            </a:r>
            <a:endParaRPr lang="zh-CN" altLang="en-US" sz="2800"/>
          </a:p>
          <a:p>
            <a:r>
              <a:rPr lang="zh-CN" altLang="en-US" sz="2800"/>
              <a:t>切实保障学生学有所教。</a:t>
            </a:r>
            <a:endParaRPr lang="zh-CN" altLang="en-US" sz="2800"/>
          </a:p>
          <a:p>
            <a:r>
              <a:rPr lang="zh-CN" altLang="en-US" sz="2800"/>
              <a:t>积极引导学生开展网上自主学习</a:t>
            </a:r>
            <a:r>
              <a:rPr lang="zh-CN" altLang="en-US" sz="2800">
                <a:solidFill>
                  <a:srgbClr val="FF0000"/>
                </a:solidFill>
              </a:rPr>
              <a:t>（例如：国开学习网、学习强国中慕课）。</a:t>
            </a:r>
            <a:endParaRPr lang="zh-CN" altLang="en-US" sz="2800">
              <a:solidFill>
                <a:srgbClr val="FF0000"/>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endParaRPr lang="zh-CN" altLang="en-US"/>
          </a:p>
        </p:txBody>
      </p:sp>
      <p:sp>
        <p:nvSpPr>
          <p:cNvPr id="3" name="内容占位符 2"/>
          <p:cNvSpPr>
            <a:spLocks noGrp="1"/>
          </p:cNvSpPr>
          <p:nvPr>
            <p:ph idx="1"/>
          </p:nvPr>
        </p:nvSpPr>
        <p:spPr/>
        <p:txBody>
          <a:bodyPr/>
          <a:p>
            <a:pPr marL="0" indent="0">
              <a:buNone/>
            </a:pPr>
            <a:r>
              <a:rPr lang="zh-CN" altLang="en-US" sz="3200" b="1">
                <a:solidFill>
                  <a:srgbClr val="FF0000"/>
                </a:solidFill>
              </a:rPr>
              <a:t>二、进一步落实2020年春季综合实践环节教学工作</a:t>
            </a:r>
            <a:endParaRPr lang="zh-CN" altLang="en-US" sz="3200" b="1">
              <a:solidFill>
                <a:srgbClr val="FF0000"/>
              </a:solidFill>
            </a:endParaRPr>
          </a:p>
          <a:p>
            <a:pPr lvl="0"/>
            <a:r>
              <a:rPr lang="zh-CN" altLang="en-US" sz="3200">
                <a:solidFill>
                  <a:srgbClr val="FF0000"/>
                </a:solidFill>
              </a:rPr>
              <a:t> </a:t>
            </a:r>
            <a:r>
              <a:rPr lang="zh-CN" altLang="en-US" sz="2400">
                <a:solidFill>
                  <a:schemeClr val="tx1"/>
                </a:solidFill>
              </a:rPr>
              <a:t>根据省校的要求在疫情防控期间，所有答辩均</a:t>
            </a:r>
            <a:r>
              <a:rPr lang="zh-CN" altLang="en-US" sz="2400">
                <a:solidFill>
                  <a:srgbClr val="FF0000"/>
                </a:solidFill>
              </a:rPr>
              <a:t>采取网上远程</a:t>
            </a:r>
            <a:r>
              <a:rPr lang="zh-CN" altLang="en-US" sz="2400">
                <a:solidFill>
                  <a:schemeClr val="tx1"/>
                </a:solidFill>
              </a:rPr>
              <a:t>答辩，可采用企业微信、QQ视频等工具做好答辩工作，通知学生做好准备，答辩视频截图发至</a:t>
            </a:r>
            <a:r>
              <a:rPr lang="zh-CN" altLang="en-US" sz="2400">
                <a:sym typeface="+mn-ea"/>
              </a:rPr>
              <a:t>303763101@QQ.com。</a:t>
            </a:r>
            <a:endParaRPr lang="zh-CN" altLang="en-US" sz="2400">
              <a:sym typeface="+mn-ea"/>
            </a:endParaRPr>
          </a:p>
          <a:p>
            <a:pPr lvl="0"/>
            <a:r>
              <a:rPr lang="zh-CN" altLang="en-US" sz="2400">
                <a:solidFill>
                  <a:schemeClr val="tx1"/>
                </a:solidFill>
              </a:rPr>
              <a:t>学生的社会实践不组织规模性的社会实践活动。</a:t>
            </a:r>
            <a:endParaRPr lang="zh-CN" altLang="en-US" sz="2400">
              <a:solidFill>
                <a:schemeClr val="tx1"/>
              </a:solidFill>
            </a:endParaRPr>
          </a:p>
          <a:p>
            <a:pPr lvl="0"/>
            <a:r>
              <a:rPr lang="zh-CN" altLang="en-US" sz="2400">
                <a:solidFill>
                  <a:schemeClr val="tx1"/>
                </a:solidFill>
              </a:rPr>
              <a:t>请各教学点在</a:t>
            </a:r>
            <a:r>
              <a:rPr lang="zh-CN" altLang="en-US" sz="2400">
                <a:solidFill>
                  <a:srgbClr val="FF0000"/>
                </a:solidFill>
              </a:rPr>
              <a:t>5月25日之前</a:t>
            </a:r>
            <a:r>
              <a:rPr lang="zh-CN" altLang="en-US" sz="2400">
                <a:solidFill>
                  <a:schemeClr val="tx1"/>
                </a:solidFill>
              </a:rPr>
              <a:t>做好相关材料上交工作。</a:t>
            </a:r>
            <a:endParaRPr lang="zh-CN" altLang="en-US" sz="2400">
              <a:solidFill>
                <a:schemeClr val="tx1"/>
              </a:solidFill>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endParaRPr lang="zh-CN" altLang="en-US"/>
          </a:p>
        </p:txBody>
      </p:sp>
      <p:sp>
        <p:nvSpPr>
          <p:cNvPr id="3" name="内容占位符 2"/>
          <p:cNvSpPr>
            <a:spLocks noGrp="1"/>
          </p:cNvSpPr>
          <p:nvPr>
            <p:ph idx="1"/>
          </p:nvPr>
        </p:nvSpPr>
        <p:spPr/>
        <p:txBody>
          <a:bodyPr/>
          <a:p>
            <a:pPr marL="0" indent="0" algn="l">
              <a:buNone/>
            </a:pPr>
            <a:r>
              <a:rPr lang="zh-CN" altLang="en-US" sz="3200" b="1">
                <a:solidFill>
                  <a:srgbClr val="FF0000"/>
                </a:solidFill>
                <a:latin typeface="+mn-ea"/>
              </a:rPr>
              <a:t>三、认真做好国开学学习网和省网的选课工作</a:t>
            </a:r>
            <a:endParaRPr lang="zh-CN" altLang="en-US" sz="3200" b="1">
              <a:solidFill>
                <a:srgbClr val="FF0000"/>
              </a:solidFill>
              <a:latin typeface="+mn-ea"/>
            </a:endParaRPr>
          </a:p>
          <a:p>
            <a:pPr algn="l"/>
            <a:r>
              <a:rPr lang="zh-CN" altLang="en-US" sz="2400">
                <a:solidFill>
                  <a:schemeClr val="tx1"/>
                </a:solidFill>
                <a:latin typeface="+mn-ea"/>
              </a:rPr>
              <a:t>做好课程导入工作</a:t>
            </a:r>
            <a:endParaRPr lang="zh-CN" altLang="en-US" sz="2400">
              <a:solidFill>
                <a:schemeClr val="tx1"/>
              </a:solidFill>
              <a:latin typeface="+mn-ea"/>
            </a:endParaRPr>
          </a:p>
          <a:p>
            <a:pPr algn="l"/>
            <a:r>
              <a:rPr lang="zh-CN" altLang="en-US" sz="2400">
                <a:solidFill>
                  <a:schemeClr val="tx1"/>
                </a:solidFill>
                <a:latin typeface="+mn-ea"/>
              </a:rPr>
              <a:t>组织学生在国开学习网和省网的考核工作</a:t>
            </a:r>
            <a:endParaRPr lang="zh-CN" altLang="en-US" sz="2400">
              <a:solidFill>
                <a:schemeClr val="tx1"/>
              </a:solidFill>
              <a:latin typeface="+mn-ea"/>
            </a:endParaRPr>
          </a:p>
          <a:p>
            <a:pPr algn="l"/>
            <a:r>
              <a:rPr lang="zh-CN" altLang="en-US" sz="2400">
                <a:solidFill>
                  <a:schemeClr val="tx1"/>
                </a:solidFill>
                <a:latin typeface="+mn-ea"/>
              </a:rPr>
              <a:t>国开网的评阅工作</a:t>
            </a:r>
            <a:endParaRPr lang="zh-CN" altLang="en-US" sz="2400">
              <a:solidFill>
                <a:schemeClr val="tx1"/>
              </a:solidFill>
              <a:latin typeface="+mn-ea"/>
            </a:endParaRPr>
          </a:p>
          <a:p>
            <a:pPr algn="l"/>
            <a:r>
              <a:rPr lang="zh-CN" altLang="en-US" sz="2400">
                <a:solidFill>
                  <a:schemeClr val="tx1"/>
                </a:solidFill>
                <a:latin typeface="+mn-ea"/>
              </a:rPr>
              <a:t>加强国开网的学习，不断提高学习网教师和学生网上行为天数和课程行为次数以及学生的发贴和老师回贴率。</a:t>
            </a:r>
            <a:endParaRPr lang="zh-CN" altLang="en-US" sz="2400">
              <a:solidFill>
                <a:schemeClr val="tx1"/>
              </a:solidFill>
              <a:latin typeface="+mn-ea"/>
            </a:endParaRPr>
          </a:p>
          <a:p>
            <a:pPr algn="l"/>
            <a:r>
              <a:rPr lang="zh-CN" altLang="en-US" sz="2400">
                <a:solidFill>
                  <a:srgbClr val="FF0000"/>
                </a:solidFill>
                <a:latin typeface="+mn-ea"/>
              </a:rPr>
              <a:t>特别提示：本科：</a:t>
            </a:r>
            <a:r>
              <a:rPr lang="zh-CN" altLang="en-US" sz="2400">
                <a:solidFill>
                  <a:schemeClr val="tx1"/>
                </a:solidFill>
                <a:latin typeface="+mn-ea"/>
              </a:rPr>
              <a:t>《证券投资分析》（5073）</a:t>
            </a:r>
            <a:endParaRPr lang="zh-CN" altLang="en-US" sz="2400">
              <a:solidFill>
                <a:schemeClr val="tx1"/>
              </a:solidFill>
              <a:latin typeface="+mn-ea"/>
            </a:endParaRPr>
          </a:p>
          <a:p>
            <a:pPr marL="0" indent="0" algn="l">
              <a:buNone/>
            </a:pPr>
            <a:r>
              <a:rPr lang="zh-CN" altLang="en-US" sz="2400">
                <a:solidFill>
                  <a:schemeClr val="tx1"/>
                </a:solidFill>
                <a:latin typeface="+mn-ea"/>
              </a:rPr>
              <a:t>            </a:t>
            </a:r>
            <a:r>
              <a:rPr lang="zh-CN" altLang="en-US" sz="2400">
                <a:solidFill>
                  <a:srgbClr val="FF0000"/>
                </a:solidFill>
                <a:latin typeface="+mn-ea"/>
              </a:rPr>
              <a:t>专科：</a:t>
            </a:r>
            <a:r>
              <a:rPr lang="zh-CN" altLang="en-US" sz="2400">
                <a:solidFill>
                  <a:schemeClr val="tx1"/>
                </a:solidFill>
                <a:latin typeface="+mn-ea"/>
              </a:rPr>
              <a:t>《多媒体技术基础》（6500） 这个学期形考考核迁移至国开学习网。</a:t>
            </a:r>
            <a:endParaRPr lang="zh-CN" altLang="en-US" sz="2400">
              <a:solidFill>
                <a:schemeClr val="tx1"/>
              </a:solidFill>
              <a:latin typeface="+mn-ea"/>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endParaRPr lang="zh-CN" altLang="en-US"/>
          </a:p>
        </p:txBody>
      </p:sp>
      <p:sp>
        <p:nvSpPr>
          <p:cNvPr id="3" name="内容占位符 2"/>
          <p:cNvSpPr>
            <a:spLocks noGrp="1"/>
          </p:cNvSpPr>
          <p:nvPr>
            <p:ph idx="1"/>
          </p:nvPr>
        </p:nvSpPr>
        <p:spPr/>
        <p:txBody>
          <a:bodyPr/>
          <a:p>
            <a:pPr marL="0" indent="0">
              <a:buNone/>
            </a:pPr>
            <a:r>
              <a:rPr lang="zh-CN" altLang="en-US" sz="3200">
                <a:solidFill>
                  <a:srgbClr val="FF0000"/>
                </a:solidFill>
              </a:rPr>
              <a:t>四、加强课程资源建设</a:t>
            </a:r>
            <a:endParaRPr lang="zh-CN" altLang="en-US" sz="3200">
              <a:solidFill>
                <a:srgbClr val="FF0000"/>
              </a:solidFill>
            </a:endParaRPr>
          </a:p>
          <a:p>
            <a:r>
              <a:rPr lang="zh-CN" altLang="en-US" sz="2400">
                <a:solidFill>
                  <a:schemeClr val="tx1"/>
                </a:solidFill>
              </a:rPr>
              <a:t>群策群利，发挥各教学点的优势整合相关课程复习资料。</a:t>
            </a:r>
            <a:endParaRPr lang="zh-CN" altLang="en-US" sz="2400">
              <a:solidFill>
                <a:schemeClr val="tx1"/>
              </a:solidFill>
            </a:endParaRPr>
          </a:p>
          <a:p>
            <a:r>
              <a:rPr lang="zh-CN" altLang="en-US" sz="2400">
                <a:solidFill>
                  <a:schemeClr val="tx1"/>
                </a:solidFill>
              </a:rPr>
              <a:t>收集历年试题库。</a:t>
            </a:r>
            <a:endParaRPr lang="zh-CN" altLang="en-US" sz="2400">
              <a:solidFill>
                <a:schemeClr val="tx1"/>
              </a:solidFill>
            </a:endParaRPr>
          </a:p>
          <a:p>
            <a:r>
              <a:rPr lang="zh-CN" altLang="en-US" sz="2400">
                <a:solidFill>
                  <a:schemeClr val="tx1"/>
                </a:solidFill>
              </a:rPr>
              <a:t>由教学科收集汇总为所有学生提供考前复习资料。</a:t>
            </a:r>
            <a:endParaRPr lang="zh-CN" altLang="en-US" sz="2400">
              <a:solidFill>
                <a:schemeClr val="tx1"/>
              </a:solidFill>
            </a:endParaRPr>
          </a:p>
          <a:p>
            <a:pPr marL="0" indent="0">
              <a:buNone/>
            </a:pPr>
            <a:endParaRPr lang="zh-CN" altLang="en-US" sz="2400">
              <a:solidFill>
                <a:schemeClr val="tx1"/>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b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br>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br>
              <a:rPr lang="zh-CN" altLang="en-US"/>
            </a:br>
            <a:endParaRPr lang="zh-CN" altLang="en-US"/>
          </a:p>
        </p:txBody>
      </p:sp>
      <p:sp>
        <p:nvSpPr>
          <p:cNvPr id="3" name="内容占位符 2"/>
          <p:cNvSpPr>
            <a:spLocks noGrp="1"/>
          </p:cNvSpPr>
          <p:nvPr>
            <p:ph idx="1"/>
          </p:nvPr>
        </p:nvSpPr>
        <p:spPr>
          <a:xfrm>
            <a:off x="323215" y="1358265"/>
            <a:ext cx="9067800" cy="4876800"/>
          </a:xfrm>
        </p:spPr>
        <p:txBody>
          <a:bodyPr/>
          <a:p>
            <a:pPr marL="0" indent="0">
              <a:buNone/>
            </a:pPr>
            <a:r>
              <a:rPr lang="zh-CN" altLang="en-US" sz="2800" b="1">
                <a:solidFill>
                  <a:srgbClr val="FF0000"/>
                </a:solidFill>
                <a:sym typeface="+mn-ea"/>
              </a:rPr>
              <a:t>五、近期工作任务</a:t>
            </a:r>
            <a:endParaRPr lang="zh-CN" altLang="en-US">
              <a:solidFill>
                <a:schemeClr val="tx1"/>
              </a:solidFill>
            </a:endParaRPr>
          </a:p>
          <a:p>
            <a:pPr marL="0" indent="0">
              <a:buNone/>
            </a:pPr>
            <a:r>
              <a:rPr lang="zh-CN" altLang="en-US" sz="2000">
                <a:sym typeface="+mn-ea"/>
              </a:rPr>
              <a:t>（一）落实2020年春季学期网络教学团队工作，《2020年开放教育春季学期网络教学实施团队成员推荐表》、《2020年开放教育春季学期网络教学支持团队信息表》</a:t>
            </a:r>
            <a:r>
              <a:rPr lang="zh-CN" altLang="en-US" sz="2000">
                <a:solidFill>
                  <a:srgbClr val="FF0000"/>
                </a:solidFill>
                <a:sym typeface="+mn-ea"/>
              </a:rPr>
              <a:t>4月13日</a:t>
            </a:r>
            <a:r>
              <a:rPr lang="zh-CN" altLang="en-US" sz="2000">
                <a:sym typeface="+mn-ea"/>
              </a:rPr>
              <a:t>发至指定邮箱：</a:t>
            </a:r>
            <a:r>
              <a:rPr lang="zh-CN" altLang="en-US" sz="2000">
                <a:solidFill>
                  <a:srgbClr val="FF0000"/>
                </a:solidFill>
                <a:sym typeface="+mn-ea"/>
              </a:rPr>
              <a:t>361630037@qq.com</a:t>
            </a:r>
            <a:endParaRPr lang="zh-CN" altLang="en-US" sz="2000">
              <a:solidFill>
                <a:schemeClr val="tx1"/>
              </a:solidFill>
            </a:endParaRPr>
          </a:p>
          <a:p>
            <a:pPr marL="0" indent="0">
              <a:buNone/>
            </a:pPr>
            <a:r>
              <a:rPr lang="zh-CN" altLang="en-US" sz="2000">
                <a:sym typeface="+mn-ea"/>
              </a:rPr>
              <a:t>（二）各市级电大（分校）：根据国家开放大学《关于补充填报相关专业信息工作的通知》，请分校填报国家开放大学《7个总部牵头建设专业师资队伍情况统计表》，包括本校及教学点从事法律、公共管理、教育、会计、工程、翻译、护理七个专业的教师信息，并于</a:t>
            </a:r>
            <a:r>
              <a:rPr lang="zh-CN" altLang="en-US" sz="2000">
                <a:solidFill>
                  <a:srgbClr val="FF0000"/>
                </a:solidFill>
                <a:sym typeface="+mn-ea"/>
              </a:rPr>
              <a:t>4月15日</a:t>
            </a:r>
            <a:r>
              <a:rPr lang="zh-CN" altLang="en-US" sz="2000">
                <a:sym typeface="+mn-ea"/>
              </a:rPr>
              <a:t>前发至指定邮箱：</a:t>
            </a:r>
            <a:r>
              <a:rPr lang="zh-CN" altLang="en-US" sz="2000">
                <a:solidFill>
                  <a:srgbClr val="FF0000"/>
                </a:solidFill>
                <a:sym typeface="+mn-ea"/>
              </a:rPr>
              <a:t>294737466@qq.com</a:t>
            </a:r>
            <a:endParaRPr lang="zh-CN" altLang="en-US" sz="2000">
              <a:solidFill>
                <a:schemeClr val="tx1"/>
              </a:solidFill>
            </a:endParaRPr>
          </a:p>
          <a:p>
            <a:pPr marL="0" indent="0">
              <a:buNone/>
            </a:pPr>
            <a:r>
              <a:rPr lang="zh-CN" altLang="en-US" sz="2000">
                <a:sym typeface="+mn-ea"/>
              </a:rPr>
              <a:t>（三）关于开展 2020 年春季学期国家开放大学 “教师阅享计划”研修的通知（报名时间 开始时间：2020 年 4 月 7 日； 截止时间：2020 年 4 月 24 日。报名方式：线上报名）</a:t>
            </a:r>
            <a:endParaRPr lang="zh-CN" altLang="en-US" sz="2000">
              <a:solidFill>
                <a:schemeClr val="tx1"/>
              </a:solidFill>
            </a:endParaRPr>
          </a:p>
          <a:p>
            <a:pPr marL="0" indent="0">
              <a:buNone/>
            </a:pPr>
            <a:r>
              <a:rPr lang="zh-CN" altLang="en-US" sz="2000">
                <a:solidFill>
                  <a:srgbClr val="FF0000"/>
                </a:solidFill>
                <a:sym typeface="+mn-ea"/>
              </a:rPr>
              <a:t>以上（一）、（二）、（三）具体详见群里相关文件。</a:t>
            </a:r>
            <a:endParaRPr lang="zh-CN" altLang="en-US" sz="2000">
              <a:solidFill>
                <a:schemeClr val="tx1"/>
              </a:solidFill>
            </a:endParaRPr>
          </a:p>
          <a:p>
            <a:pPr marL="0" indent="0">
              <a:buNone/>
            </a:pPr>
            <a:endParaRPr lang="zh-CN" altLang="en-US" sz="200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b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br>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br>
              <a:rPr lang="zh-CN" altLang="en-US"/>
            </a:br>
            <a:endParaRPr lang="zh-CN" altLang="en-US"/>
          </a:p>
        </p:txBody>
      </p:sp>
      <p:sp>
        <p:nvSpPr>
          <p:cNvPr id="3" name="内容占位符 2"/>
          <p:cNvSpPr>
            <a:spLocks noGrp="1"/>
          </p:cNvSpPr>
          <p:nvPr>
            <p:ph idx="1"/>
          </p:nvPr>
        </p:nvSpPr>
        <p:spPr/>
        <p:txBody>
          <a:bodyPr/>
          <a:p>
            <a:pPr marL="0" indent="0">
              <a:buNone/>
            </a:pPr>
            <a:r>
              <a:rPr lang="zh-CN" altLang="en-US" sz="2800">
                <a:solidFill>
                  <a:srgbClr val="FF0000"/>
                </a:solidFill>
              </a:rPr>
              <a:t>六、工作中的小技巧</a:t>
            </a:r>
            <a:endParaRPr lang="zh-CN" altLang="en-US" sz="2800">
              <a:solidFill>
                <a:srgbClr val="FF0000"/>
              </a:solidFill>
            </a:endParaRPr>
          </a:p>
          <a:p>
            <a:pPr marL="0" indent="0">
              <a:buNone/>
            </a:pPr>
            <a:r>
              <a:rPr lang="zh-CN" altLang="en-US" sz="2800">
                <a:solidFill>
                  <a:srgbClr val="FF0000"/>
                </a:solidFill>
              </a:rPr>
              <a:t> </a:t>
            </a:r>
            <a:r>
              <a:rPr lang="en-US" altLang="zh-CN" sz="2800">
                <a:solidFill>
                  <a:srgbClr val="FF0000"/>
                </a:solidFill>
              </a:rPr>
              <a:t>1</a:t>
            </a:r>
            <a:r>
              <a:rPr lang="zh-CN" altLang="en-US" sz="2800">
                <a:solidFill>
                  <a:srgbClr val="FF0000"/>
                </a:solidFill>
              </a:rPr>
              <a:t>、 </a:t>
            </a:r>
            <a:r>
              <a:rPr lang="zh-CN" altLang="en-US" sz="2800">
                <a:solidFill>
                  <a:schemeClr val="tx1"/>
                </a:solidFill>
              </a:rPr>
              <a:t> 如何快速有效对报考数据进行筛选？</a:t>
            </a:r>
            <a:r>
              <a:rPr lang="en-US" altLang="zh-CN" sz="2800">
                <a:solidFill>
                  <a:srgbClr val="FF0000"/>
                </a:solidFill>
              </a:rPr>
              <a:t>(</a:t>
            </a:r>
            <a:r>
              <a:rPr lang="zh-CN" altLang="zh-CN" sz="2800">
                <a:solidFill>
                  <a:srgbClr val="FF0000"/>
                </a:solidFill>
              </a:rPr>
              <a:t>后序会制作详细流程，发给各教学点）</a:t>
            </a:r>
            <a:endParaRPr lang="zh-CN" altLang="zh-CN" sz="2800">
              <a:solidFill>
                <a:srgbClr val="FF0000"/>
              </a:solidFil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b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br>
            <a:r>
              <a:rPr lang="zh-CN" altLang="zh-CN" dirty="0">
                <a:gradFill>
                  <a:gsLst>
                    <a:gs pos="0">
                      <a:srgbClr val="9EE256"/>
                    </a:gs>
                    <a:gs pos="100000">
                      <a:srgbClr val="52762D"/>
                    </a:gs>
                  </a:gsLst>
                  <a:lin scaled="0"/>
                </a:gradFill>
                <a:latin typeface="黑体" panose="02010609060101010101" pitchFamily="49" charset="-122"/>
                <a:ea typeface="黑体" panose="02010609060101010101" pitchFamily="49" charset="-122"/>
                <a:sym typeface="+mn-ea"/>
              </a:rPr>
              <a:t>直属开放教育学院教学科</a:t>
            </a:r>
            <a:br>
              <a:rPr lang="zh-CN" altLang="en-US"/>
            </a:br>
            <a:endParaRPr lang="zh-CN" altLang="en-US"/>
          </a:p>
        </p:txBody>
      </p:sp>
      <p:sp>
        <p:nvSpPr>
          <p:cNvPr id="3" name="内容占位符 2"/>
          <p:cNvSpPr>
            <a:spLocks noGrp="1"/>
          </p:cNvSpPr>
          <p:nvPr>
            <p:ph idx="1"/>
          </p:nvPr>
        </p:nvSpPr>
        <p:spPr/>
        <p:txBody>
          <a:bodyPr/>
          <a:p>
            <a:pPr marL="0" indent="0" algn="ctr">
              <a:buNone/>
            </a:pPr>
            <a:endParaRPr lang="zh-CN" altLang="en-US"/>
          </a:p>
          <a:p>
            <a:pPr marL="0" indent="0" algn="ctr">
              <a:buNone/>
            </a:pPr>
            <a:endParaRPr lang="zh-CN" altLang="en-US"/>
          </a:p>
          <a:p>
            <a:pPr marL="0" indent="0" algn="ctr">
              <a:buNone/>
            </a:pPr>
            <a:r>
              <a:rPr lang="zh-CN" altLang="en-US" sz="4400" b="1">
                <a:solidFill>
                  <a:srgbClr val="FF0000"/>
                </a:solidFill>
              </a:rPr>
              <a:t>谢 谢 聆 听</a:t>
            </a:r>
            <a:endParaRPr lang="zh-CN" altLang="en-US" sz="4400" b="1">
              <a:solidFill>
                <a:srgbClr val="FF0000"/>
              </a:solidFill>
            </a:endParaRPr>
          </a:p>
        </p:txBody>
      </p:sp>
    </p:spTree>
  </p:cSld>
  <p:clrMapOvr>
    <a:masterClrMapping/>
  </p:clrMapOvr>
  <p:transition spd="med"/>
</p:sld>
</file>

<file path=ppt/theme/theme1.xml><?xml version="1.0" encoding="utf-8"?>
<a:theme xmlns:a="http://schemas.openxmlformats.org/drawingml/2006/main" name="默认设计模板">
  <a:themeElements>
    <a:clrScheme name="">
      <a:dk1>
        <a:srgbClr val="000000"/>
      </a:dk1>
      <a:lt1>
        <a:srgbClr val="FFFFFF"/>
      </a:lt1>
      <a:dk2>
        <a:srgbClr val="2F2F2F"/>
      </a:dk2>
      <a:lt2>
        <a:srgbClr val="FFFFF4"/>
      </a:lt2>
      <a:accent1>
        <a:srgbClr val="918415"/>
      </a:accent1>
      <a:accent2>
        <a:srgbClr val="C47546"/>
      </a:accent2>
      <a:accent3>
        <a:srgbClr val="FFFFFF"/>
      </a:accent3>
      <a:accent4>
        <a:srgbClr val="000000"/>
      </a:accent4>
      <a:accent5>
        <a:srgbClr val="C7C2AA"/>
      </a:accent5>
      <a:accent6>
        <a:srgbClr val="B1693F"/>
      </a:accent6>
      <a:hlink>
        <a:srgbClr val="00D5D5"/>
      </a:hlink>
      <a:folHlink>
        <a:srgbClr val="DD00DD"/>
      </a:folHlink>
    </a:clrScheme>
    <a:fontScheme name="默认设计模板">
      <a:majorFont>
        <a:latin typeface="Times New Roman"/>
        <a:ea typeface="黑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lIns="103629" tIns="51814" rIns="103629" bIns="51814" anchor="ctr"/>
      <a:lstStyle>
        <a:defPPr algn="ctr">
          <a:defRPr sz="2800" b="1" dirty="0">
            <a:solidFill>
              <a:schemeClr val="tx1"/>
            </a:solidFill>
            <a:latin typeface="微软雅黑" panose="020B0503020204020204" pitchFamily="34" charset="-122"/>
            <a:ea typeface="微软雅黑" panose="020B0503020204020204" pitchFamily="34" charset="-122"/>
          </a:defRPr>
        </a:defPPr>
      </a:lstStyle>
      <a:style>
        <a:lnRef idx="1">
          <a:schemeClr val="accent2"/>
        </a:lnRef>
        <a:fillRef idx="2">
          <a:schemeClr val="accent2"/>
        </a:fillRef>
        <a:effectRef idx="1">
          <a:schemeClr val="accent2"/>
        </a:effectRef>
        <a:fontRef idx="minor">
          <a:schemeClr val="dk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spPr>
      <a:bodyPr vert="horz" wrap="square" lIns="91440" tIns="45720" rIns="91440" bIns="45720" numCol="1" anchor="t" anchorCtr="0" compatLnSpc="1">
        <a:spAutoFit/>
      </a:bodyPr>
      <a:lstStyle>
        <a:defPPr marL="0" marR="0" indent="0" algn="l" defTabSz="914400" rtl="0" eaLnBrk="1" fontAlgn="base" latinLnBrk="0" hangingPunct="1">
          <a:lnSpc>
            <a:spcPct val="100000"/>
          </a:lnSpc>
          <a:spcBef>
            <a:spcPct val="0"/>
          </a:spcBef>
          <a:spcAft>
            <a:spcPct val="0"/>
          </a:spcAft>
          <a:buClrTx/>
          <a:buSzTx/>
          <a:buFontTx/>
          <a:buNone/>
          <a:defRPr kumimoji="0" lang="zh-CN" sz="1500" b="0" i="0" u="none" strike="noStrike" cap="none" normalizeH="0" baseline="0" smtClean="0">
            <a:ln>
              <a:noFill/>
            </a:ln>
            <a:solidFill>
              <a:schemeClr val="tx1"/>
            </a:solidFill>
            <a:effectLst/>
            <a:latin typeface="Times New Roman" panose="02020603050405020304" pitchFamily="18" charset="0"/>
            <a:ea typeface="黑体" panose="02010609060101010101" pitchFamily="49" charset="-122"/>
          </a:defRPr>
        </a:defPPr>
      </a:lstStyle>
    </a:lnDef>
    <a:txDef>
      <a:spPr>
        <a:solidFill>
          <a:schemeClr val="bg1">
            <a:lumMod val="85000"/>
          </a:schemeClr>
        </a:solidFill>
      </a:spPr>
      <a:bodyPr wrap="square">
        <a:spAutoFit/>
      </a:bodyPr>
      <a:lstStyle>
        <a:defPPr>
          <a:defRPr sz="2200" b="1" dirty="0"/>
        </a:defPPr>
      </a:lstStyle>
    </a:txDef>
  </a:objectDefaults>
  <a:extraClrSchemeLst>
    <a:extraClrScheme>
      <a:clrScheme name="默认设计模板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1068</Words>
  <Application>WPS 演示</Application>
  <PresentationFormat>自定义</PresentationFormat>
  <Paragraphs>57</Paragraphs>
  <Slides>8</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8</vt:i4>
      </vt:variant>
    </vt:vector>
  </HeadingPairs>
  <TitlesOfParts>
    <vt:vector size="17" baseType="lpstr">
      <vt:lpstr>Arial</vt:lpstr>
      <vt:lpstr>宋体</vt:lpstr>
      <vt:lpstr>Wingdings</vt:lpstr>
      <vt:lpstr>Times New Roman</vt:lpstr>
      <vt:lpstr>微软雅黑</vt:lpstr>
      <vt:lpstr>黑体</vt:lpstr>
      <vt:lpstr>Calibri</vt:lpstr>
      <vt:lpstr>Arial Unicode MS</vt:lpstr>
      <vt:lpstr>默认设计模板</vt:lpstr>
      <vt:lpstr>20年春教学科工作部署会</vt:lpstr>
      <vt:lpstr>直属开放教育学院教学科</vt:lpstr>
      <vt:lpstr>直属开放教育学院教学科</vt:lpstr>
      <vt:lpstr>直属开放教育学院教学科</vt:lpstr>
      <vt:lpstr>直属开放教育学院教学科</vt:lpstr>
      <vt:lpstr>PowerPoint 演示文稿</vt:lpstr>
      <vt:lpstr>PowerPoint 演示文稿</vt:lpstr>
      <vt:lpstr>PowerPoint 演示文稿</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点击设置标题</dc:title>
  <dc:creator>fj</dc:creator>
  <cp:lastModifiedBy>邹方戈</cp:lastModifiedBy>
  <cp:revision>1465</cp:revision>
  <dcterms:created xsi:type="dcterms:W3CDTF">2008-08-26T09:33:00Z</dcterms:created>
  <dcterms:modified xsi:type="dcterms:W3CDTF">2020-04-11T01:12:03Z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